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8" r:id="rId4"/>
    <p:sldId id="287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83" r:id="rId22"/>
    <p:sldId id="288" r:id="rId23"/>
    <p:sldId id="284" r:id="rId24"/>
    <p:sldId id="289" r:id="rId25"/>
    <p:sldId id="290" r:id="rId26"/>
    <p:sldId id="291" r:id="rId27"/>
    <p:sldId id="281" r:id="rId28"/>
    <p:sldId id="285" r:id="rId29"/>
    <p:sldId id="286" r:id="rId30"/>
    <p:sldId id="267" r:id="rId31"/>
    <p:sldId id="292" r:id="rId32"/>
    <p:sldId id="268" r:id="rId33"/>
    <p:sldId id="269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3" autoAdjust="0"/>
    <p:restoredTop sz="97254" autoAdjust="0"/>
  </p:normalViewPr>
  <p:slideViewPr>
    <p:cSldViewPr snapToGrid="0" snapToObjects="1">
      <p:cViewPr varScale="1">
        <p:scale>
          <a:sx n="107" d="100"/>
          <a:sy n="107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4D2F-BAC3-4C97-8D85-C40836431B70}" type="datetimeFigureOut">
              <a:rPr lang="de-AT" smtClean="0"/>
              <a:t>31/10/17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4C0D-0A1C-4650-B3EC-FF97FAE8D6B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658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4C0D-0A1C-4650-B3EC-FF97FAE8D6B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899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8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55FD-A410-BD4C-A7CA-9E25A288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3"/>
          <a:stretch/>
        </p:blipFill>
        <p:spPr>
          <a:xfrm>
            <a:off x="0" y="0"/>
            <a:ext cx="91621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854" y="1704913"/>
            <a:ext cx="7772400" cy="1470025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Vulnerable cyborgs reloaded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78826"/>
            <a:ext cx="7772400" cy="133761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From narrative technologies for self-shaping to </a:t>
            </a:r>
            <a:r>
              <a:rPr lang="en-US" sz="2400" dirty="0" smtClean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vulnerability</a:t>
            </a:r>
            <a:r>
              <a:rPr lang="en-US" sz="2400" b="1" dirty="0" smtClean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transformations in modernity and the Anthropocene</a:t>
            </a:r>
            <a:endParaRPr lang="en-US" sz="2400" dirty="0">
              <a:solidFill>
                <a:schemeClr val="tx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13210" y="5716352"/>
            <a:ext cx="3717579" cy="98324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Mark Coeckelbergh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Professor of Philosophy of Media and Technology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Vienna, Austria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mark.coeckelbergh@univie.ac.at</a:t>
            </a:r>
            <a:endParaRPr lang="en-US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4162"/>
            <a:ext cx="6096000" cy="45720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 ||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Human vulnerability is 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always experienced, lived vulnerability </a:t>
            </a:r>
          </a:p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elational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others</a:t>
            </a:r>
          </a:p>
          <a:p>
            <a:pPr marL="457200" lvl="1" indent="0"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see also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Butler)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Objects</a:t>
            </a:r>
            <a:endParaRPr lang="en-US" sz="24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eelings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ear, terror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(Heidegger)</a:t>
            </a:r>
          </a:p>
          <a:p>
            <a:pPr marL="914400" lvl="2" indent="0">
              <a:buNone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subject </a:t>
            </a:r>
            <a:r>
              <a:rPr lang="mr-IN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–</a:t>
            </a: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object: I am what I fear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4162"/>
            <a:ext cx="6096000" cy="457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 ||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Vulnerability not only passive but 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also active and practical: putting-at-risk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11</a:t>
            </a:fld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19981629">
            <a:off x="4462709" y="4655595"/>
            <a:ext cx="7239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rechts 10"/>
          <p:cNvSpPr/>
          <p:nvPr/>
        </p:nvSpPr>
        <p:spPr>
          <a:xfrm rot="9178674">
            <a:off x="4564220" y="4472783"/>
            <a:ext cx="7239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249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4162"/>
            <a:ext cx="6096000" cy="457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3</a:t>
            </a:r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||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Being-vulnerable not merely individual matter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Cultures shape </a:t>
            </a:r>
            <a:r>
              <a:rPr lang="en-US" sz="28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how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we put ourselves at risk and </a:t>
            </a:r>
            <a:r>
              <a:rPr lang="en-US" sz="28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how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we experience vulnerability</a:t>
            </a:r>
          </a:p>
          <a:p>
            <a:pPr marL="457200" lvl="1" indent="0">
              <a:buNone/>
            </a:pPr>
            <a:r>
              <a:rPr lang="en-US" sz="17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Existers</a:t>
            </a: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(Lagerkvist)?</a:t>
            </a:r>
          </a:p>
          <a:p>
            <a:pPr marL="457200" lvl="1" indent="0">
              <a:buNone/>
            </a:pP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Thrown back </a:t>
            </a:r>
          </a:p>
          <a:p>
            <a:pPr marL="457200" lvl="1" indent="0"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 ourselves?</a:t>
            </a:r>
          </a:p>
          <a:p>
            <a:pPr marL="457200" lvl="1" indent="0">
              <a:buNone/>
            </a:pP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Yes and no:</a:t>
            </a:r>
          </a:p>
          <a:p>
            <a:pPr marL="457200" lvl="1" indent="0">
              <a:buNone/>
            </a:pP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cultures</a:t>
            </a:r>
          </a:p>
          <a:p>
            <a:pPr marL="457200" lvl="1" indent="0">
              <a:buNone/>
            </a:pP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provide</a:t>
            </a:r>
          </a:p>
          <a:p>
            <a:pPr marL="457200" lvl="1" indent="0">
              <a:buNone/>
            </a:pP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support;</a:t>
            </a:r>
          </a:p>
          <a:p>
            <a:pPr marL="457200" lvl="1" indent="0"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here are </a:t>
            </a:r>
          </a:p>
          <a:p>
            <a:pPr marL="457200" lvl="1" indent="0"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atterns, </a:t>
            </a:r>
          </a:p>
          <a:p>
            <a:pPr marL="457200" lvl="1" indent="0">
              <a:buNone/>
            </a:pP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narratives </a:t>
            </a:r>
            <a:r>
              <a:rPr lang="en-US" sz="17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etc</a:t>
            </a: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7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vailable + I am not born alone</a:t>
            </a:r>
            <a:endParaRPr lang="en-US" sz="17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12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139">
            <a:off x="3823180" y="3867554"/>
            <a:ext cx="3810653" cy="1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6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4 ||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Vulnerability is not exclusively bad or problematic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Relations of vulnerability, risk and dependency are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very conditions for what is good and valuable to arise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necessary for survival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5 || Technology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Technology has a dual role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“Anti-vulnerability tool,” aiming to render us less dependent, less vulnerable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At the same time: new vulnerabilities, dependencies and risks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Transformation of personal, societal and human vulnerability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6</a:t>
            </a:r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|| Technology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Technology’s dual role is often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forgotten or suppressed</a:t>
            </a:r>
            <a:endParaRPr lang="en-US" sz="2800" b="1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when the hope is that modern technology can significantly mitigate or eradicate human vulnerability</a:t>
            </a:r>
          </a:p>
          <a:p>
            <a:pPr lvl="1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See for example some versions of </a:t>
            </a:r>
            <a:r>
              <a:rPr lang="en-US" sz="20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transhumanism</a:t>
            </a: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7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Being human today crucially depends on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new vulnerabilities created by the new technologies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16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173413"/>
            <a:ext cx="5905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8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Human being has always been intimately connected with technology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There is a continuous vulnerability/ risk struggle</a:t>
            </a:r>
          </a:p>
          <a:p>
            <a:pPr lvl="1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at a personal level</a:t>
            </a:r>
          </a:p>
          <a:p>
            <a:pPr lvl="1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at the level of society and cultures</a:t>
            </a:r>
          </a:p>
          <a:p>
            <a:pPr lvl="1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at the level of humanity at large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9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There is no way to end this struggle</a:t>
            </a:r>
          </a:p>
          <a:p>
            <a:r>
              <a:rPr lang="en-US" sz="28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How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do we want to be at risk?</a:t>
            </a:r>
          </a:p>
          <a:p>
            <a:r>
              <a:rPr lang="en-US" sz="28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What kind of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humans do we want to be?</a:t>
            </a:r>
          </a:p>
          <a:p>
            <a:r>
              <a:rPr lang="en-US" sz="2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kind of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technologies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 we want?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10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In order to begin to answer these questions,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we have to move to the </a:t>
            </a:r>
            <a:r>
              <a:rPr lang="en-US" sz="2800" u="sng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analysis of specific technologies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 key term is connectivity, which is based on (technological) infrastructures</a:t>
            </a:r>
          </a:p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 not distinguish between </a:t>
            </a:r>
            <a:r>
              <a:rPr lang="en-US" sz="28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lifeworld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and technological world, both are merged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See also 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Floridi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onlife</a:t>
            </a:r>
            <a:endParaRPr lang="en-US" sz="24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introduction</a:t>
            </a:r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241" y="0"/>
            <a:ext cx="14998482" cy="6858000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09600" y="426691"/>
            <a:ext cx="8229600" cy="1143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Connection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disconnection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522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3"/>
          <a:stretch>
            <a:fillRect/>
          </a:stretch>
        </p:blipFill>
        <p:spPr>
          <a:xfrm>
            <a:off x="-1271588" y="0"/>
            <a:ext cx="10415588" cy="6858000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09600" y="426691"/>
            <a:ext cx="8229600" cy="1143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/>
              <a:t>w</a:t>
            </a:r>
            <a:r>
              <a:rPr lang="de-AT" dirty="0" err="1" smtClean="0"/>
              <a:t>hen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life</a:t>
            </a:r>
            <a:r>
              <a:rPr lang="de-AT" dirty="0" smtClean="0"/>
              <a:t> </a:t>
            </a:r>
            <a:r>
              <a:rPr lang="de-AT" dirty="0" err="1" smtClean="0"/>
              <a:t>depends</a:t>
            </a:r>
            <a:r>
              <a:rPr lang="de-AT" dirty="0" smtClean="0"/>
              <a:t> on 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1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 computer </a:t>
            </a:r>
            <a:r>
              <a:rPr lang="de-AT" dirty="0"/>
              <a:t>virus </a:t>
            </a:r>
            <a:r>
              <a:rPr lang="de-AT" dirty="0" smtClean="0"/>
              <a:t>is my virus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600994"/>
            <a:ext cx="5997210" cy="399814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22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74">
            <a:off x="5368637" y="3102568"/>
            <a:ext cx="1703158" cy="9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3800"/>
          <a:stretch/>
        </p:blipFill>
        <p:spPr>
          <a:xfrm>
            <a:off x="0" y="0"/>
            <a:ext cx="9169400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465" y="5154932"/>
            <a:ext cx="8229600" cy="1143000"/>
          </a:xfrm>
          <a:solidFill>
            <a:schemeClr val="bg1">
              <a:lumMod val="65000"/>
              <a:alpha val="78000"/>
            </a:schemeClr>
          </a:solidFill>
        </p:spPr>
        <p:txBody>
          <a:bodyPr/>
          <a:lstStyle/>
          <a:p>
            <a:r>
              <a:rPr lang="de-AT" dirty="0" err="1" smtClean="0"/>
              <a:t>Google‘s</a:t>
            </a:r>
            <a:r>
              <a:rPr lang="de-AT" dirty="0" smtClean="0"/>
              <a:t> </a:t>
            </a:r>
            <a:r>
              <a:rPr lang="de-AT" dirty="0" err="1" smtClean="0"/>
              <a:t>security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my</a:t>
            </a:r>
            <a:r>
              <a:rPr lang="de-AT" dirty="0" smtClean="0"/>
              <a:t> </a:t>
            </a:r>
            <a:r>
              <a:rPr lang="de-AT" dirty="0" err="1" smtClean="0"/>
              <a:t>security</a:t>
            </a:r>
            <a:endParaRPr lang="de-AT" dirty="0"/>
          </a:p>
        </p:txBody>
      </p:sp>
      <p:sp>
        <p:nvSpPr>
          <p:cNvPr id="10" name="AutoShape 2" descr="Image result for skype"/>
          <p:cNvSpPr>
            <a:spLocks noChangeAspect="1" noChangeArrowheads="1"/>
          </p:cNvSpPr>
          <p:nvPr/>
        </p:nvSpPr>
        <p:spPr bwMode="auto">
          <a:xfrm>
            <a:off x="155575" y="-647700"/>
            <a:ext cx="30765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AutoShape 4" descr="Image result for skype"/>
          <p:cNvSpPr>
            <a:spLocks noChangeAspect="1" noChangeArrowheads="1"/>
          </p:cNvSpPr>
          <p:nvPr/>
        </p:nvSpPr>
        <p:spPr bwMode="auto">
          <a:xfrm>
            <a:off x="307975" y="-495300"/>
            <a:ext cx="30765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66725"/>
            <a:ext cx="1981200" cy="8858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815458"/>
            <a:ext cx="1460500" cy="538467"/>
          </a:xfrm>
          <a:prstGeom prst="rect">
            <a:avLst/>
          </a:prstGeom>
        </p:spPr>
      </p:pic>
      <p:sp>
        <p:nvSpPr>
          <p:cNvPr id="19" name="AutoShape 8" descr="Image result for dropbox"/>
          <p:cNvSpPr>
            <a:spLocks noChangeAspect="1" noChangeArrowheads="1"/>
          </p:cNvSpPr>
          <p:nvPr/>
        </p:nvSpPr>
        <p:spPr bwMode="auto">
          <a:xfrm>
            <a:off x="155575" y="-1371600"/>
            <a:ext cx="3076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" y="1836095"/>
            <a:ext cx="1628775" cy="162877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50" y="274638"/>
            <a:ext cx="1117565" cy="11175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13" y="1210323"/>
            <a:ext cx="2498187" cy="140523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19" y="1957538"/>
            <a:ext cx="1385887" cy="1385887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15" y="2989223"/>
            <a:ext cx="1339850" cy="951294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9" y="2971487"/>
            <a:ext cx="1196617" cy="119661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5682"/>
            <a:ext cx="2878667" cy="16192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1255070"/>
            <a:ext cx="2286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S</a:t>
            </a:r>
            <a:r>
              <a:rPr lang="de-AT" dirty="0" smtClean="0"/>
              <a:t>ocial media: </a:t>
            </a:r>
            <a:r>
              <a:rPr lang="de-AT" dirty="0" err="1" smtClean="0"/>
              <a:t>bullying</a:t>
            </a:r>
            <a:r>
              <a:rPr lang="de-AT" dirty="0" smtClean="0"/>
              <a:t>, </a:t>
            </a:r>
            <a:r>
              <a:rPr lang="de-AT" dirty="0" err="1" smtClean="0"/>
              <a:t>trolling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19" y="1953694"/>
            <a:ext cx="5820688" cy="38666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Social</a:t>
            </a:r>
            <a:r>
              <a:rPr lang="de-AT" dirty="0"/>
              <a:t> </a:t>
            </a:r>
            <a:r>
              <a:rPr lang="de-AT" dirty="0" err="1"/>
              <a:t>media</a:t>
            </a:r>
            <a:r>
              <a:rPr lang="de-AT" dirty="0"/>
              <a:t>: </a:t>
            </a:r>
            <a:r>
              <a:rPr lang="de-AT" dirty="0" err="1"/>
              <a:t>information</a:t>
            </a:r>
            <a:r>
              <a:rPr lang="de-AT" dirty="0"/>
              <a:t> </a:t>
            </a:r>
            <a:r>
              <a:rPr lang="de-AT" dirty="0" err="1"/>
              <a:t>overload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25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0179"/>
            <a:ext cx="5603832" cy="4202874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5" y="3199098"/>
            <a:ext cx="2840849" cy="1868979"/>
          </a:xfrm>
        </p:spPr>
      </p:pic>
    </p:spTree>
    <p:extLst>
      <p:ext uri="{BB962C8B-B14F-4D97-AF65-F5344CB8AC3E}">
        <p14:creationId xmlns:p14="http://schemas.microsoft.com/office/powerpoint/2010/main" val="112660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AT" sz="4000" dirty="0"/>
              <a:t>Social media: addiction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6" y="1417638"/>
            <a:ext cx="4495261" cy="326303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26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42" y="3306870"/>
            <a:ext cx="4435258" cy="22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78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11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Vulnerability must be understood in a relational and holistic way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future of nature and the future of the human and the technological can no longer be disentangled (see also: </a:t>
            </a:r>
            <a:r>
              <a:rPr lang="en-US" sz="28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anthropocene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034522"/>
            <a:ext cx="3438526" cy="19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9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12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intimate connections between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technologies and the systems, and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lived experiences, </a:t>
            </a:r>
            <a:r>
              <a:rPr lang="en-US" sz="28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lifeworlds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, and practices of vulnerability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Note: includes (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em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)body(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ment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): we remain embodied! (see </a:t>
            </a:r>
            <a:r>
              <a:rPr lang="en-US" sz="24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Human Being @ Risk 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and see Charles 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Ess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eed to be made visible and critically discussed</a:t>
            </a:r>
          </a:p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humanities + social sciences + tech + </a:t>
            </a:r>
            <a:r>
              <a:rPr lang="mr-IN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…</a:t>
            </a:r>
            <a:endParaRPr lang="en-US" sz="28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13 || Technology / Being-vulnerable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How do we currently cope with our vulnerability through technology and media?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Not against or without technology, but with technology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</a:t>
            </a:r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ulnerability and risk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5067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As soon as we are born, and even before we are born, we are vulnerable: we are dependent on many people and things, and many kinds of bad things can happen to us</a:t>
            </a:r>
          </a:p>
          <a:p>
            <a:pPr lvl="1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lways but often we are not aware of it; we become aware of it through specific (risk and vulnerability) experiences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68" y="1586371"/>
            <a:ext cx="2963332" cy="45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conclusion</a:t>
            </a:r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First a note about speaking about “we”: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“we” is humanity but can also mean specific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socities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(sub)cultures, people, it can mean you, I, so to talk about the human does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necessarily exclude sensitivity to difference, power questions, etc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Generalization in order to talk about 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anthropocene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condition fine, as long as we remain aware that it is a generalization and also have other types of analysis and criticism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6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conclusion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We cannot change vulnerability as existential condition, but we can change HOW we are vulnerable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Develop different technologies in order to re-configure our dependencies, vulnerabilities, and risks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Which ones? Imagine and experiment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conclusion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ry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hack </a:t>
            </a:r>
            <a:r>
              <a:rPr lang="en-US" sz="2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we are vulnerable, and resist dependencies that lead to vulnerabilities we do not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want</a:t>
            </a:r>
          </a:p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cannot extinguish vulnerability, since that would be to extinguish human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being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3"/>
          <a:stretch/>
        </p:blipFill>
        <p:spPr>
          <a:xfrm>
            <a:off x="0" y="0"/>
            <a:ext cx="91621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854" y="2890917"/>
            <a:ext cx="7772400" cy="1470025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Thank you!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13210" y="5716352"/>
            <a:ext cx="3717579" cy="98324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Mark Coeckelbergh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Professor of Philosophy of Media and Technology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Vienna, Austria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mark.coeckelbergh@univie.ac.at</a:t>
            </a:r>
            <a:endParaRPr lang="en-US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51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</a:t>
            </a:r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echnology and vulnerability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 strange combination? 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digital as escape from vulnerable material and bodily existence</a:t>
            </a:r>
          </a:p>
          <a:p>
            <a:pPr lvl="1"/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Vulnerable humans versus technology</a:t>
            </a:r>
          </a:p>
          <a:p>
            <a:pPr lvl="2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Günter </a:t>
            </a: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Anders </a:t>
            </a:r>
            <a:r>
              <a:rPr lang="en-US" sz="20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Outdatedness of Human Beings/ Die </a:t>
            </a:r>
            <a:r>
              <a:rPr lang="en-US" sz="2000" i="1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Antiquiertheit</a:t>
            </a:r>
            <a:r>
              <a:rPr lang="en-US" sz="20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des Menschen </a:t>
            </a:r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(1956): Promethean shame: we realize that the things we make are less vulnerable than us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</a:t>
            </a:r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arrative technologies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Using technology to cope with vulnerability</a:t>
            </a:r>
          </a:p>
          <a:p>
            <a:pPr lvl="1"/>
            <a:r>
              <a:rPr lang="en-US" dirty="0" smtClean="0"/>
              <a:t>E.g. mourning, coping with disease, etc.</a:t>
            </a:r>
          </a:p>
          <a:p>
            <a:r>
              <a:rPr lang="en-US" dirty="0"/>
              <a:t>Performing the self on social media </a:t>
            </a:r>
            <a:r>
              <a:rPr lang="en-US" dirty="0" smtClean="0"/>
              <a:t>(José van </a:t>
            </a:r>
            <a:r>
              <a:rPr lang="en-US" dirty="0" err="1" smtClean="0"/>
              <a:t>Dijck</a:t>
            </a:r>
            <a:r>
              <a:rPr lang="en-US" dirty="0" smtClean="0"/>
              <a:t>) </a:t>
            </a:r>
            <a:r>
              <a:rPr lang="en-US" dirty="0"/>
              <a:t>is </a:t>
            </a:r>
            <a:r>
              <a:rPr lang="en-US" dirty="0" smtClean="0"/>
              <a:t>itself not </a:t>
            </a:r>
            <a:r>
              <a:rPr lang="en-US" dirty="0"/>
              <a:t>without risks</a:t>
            </a:r>
          </a:p>
          <a:p>
            <a:r>
              <a:rPr lang="en-US" sz="2800" dirty="0" smtClean="0"/>
              <a:t>Stronger lin</a:t>
            </a:r>
            <a:r>
              <a:rPr lang="en-US" dirty="0" smtClean="0"/>
              <a:t>k between tech and our narratives</a:t>
            </a:r>
          </a:p>
          <a:p>
            <a:pPr lvl="1"/>
            <a:r>
              <a:rPr lang="en-US" sz="2400" dirty="0" smtClean="0"/>
              <a:t>Narrative technologies (</a:t>
            </a:r>
            <a:r>
              <a:rPr lang="en-US" sz="2400" dirty="0" err="1" smtClean="0"/>
              <a:t>Rijers</a:t>
            </a:r>
            <a:r>
              <a:rPr lang="en-US" sz="2400" dirty="0" smtClean="0"/>
              <a:t> &amp; Coeckelbergh)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5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41" y="1600200"/>
            <a:ext cx="3024717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beyond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New technologies and media </a:t>
            </a:r>
            <a:endParaRPr lang="en-US" sz="2800" b="1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are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 only tools and mediators that influence how we cope with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vulnerability</a:t>
            </a: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they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also shape and transform our existential 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vulnerability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Analysis of vulnerability needed</a:t>
            </a:r>
            <a:endParaRPr lang="en-US" sz="3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Use of technology to deal with vulnerability or impact of technology on vulnerable people versus analysis of existential vulnerability</a:t>
            </a:r>
          </a:p>
          <a:p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Vulnerability as existential condition of the human</a:t>
            </a:r>
          </a:p>
          <a:p>
            <a:endParaRPr lang="en-US" sz="28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Then consider the role of technology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Human </a:t>
            </a:r>
            <a:r>
              <a:rPr lang="en-US" sz="3600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</a:t>
            </a:r>
            <a:r>
              <a:rPr lang="en-US" sz="3600" i="1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eing @ Risk </a:t>
            </a:r>
            <a:r>
              <a:rPr lang="en-US" sz="3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(2013)</a:t>
            </a:r>
            <a:endParaRPr lang="en-US" sz="3600" i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Starts from phenomenology of being-vulnerable and being-at-risk 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hen considers role of technology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930" y="1600200"/>
            <a:ext cx="3029139" cy="4526458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10/31/2017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mark.coeckelbergh@univie.ac.at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55FD-A410-BD4C-A7CA-9E25A2883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Phenomenology of being-vulnerable and technology</a:t>
            </a:r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1246</Words>
  <Application>Microsoft Macintosh PowerPoint</Application>
  <PresentationFormat>On-screen Show (4:3)</PresentationFormat>
  <Paragraphs>214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Vulnerable cyborgs reloaded</vt:lpstr>
      <vt:lpstr>introduction</vt:lpstr>
      <vt:lpstr>vulnerability and risk</vt:lpstr>
      <vt:lpstr>technology and vulnerability</vt:lpstr>
      <vt:lpstr>narrative technologies</vt:lpstr>
      <vt:lpstr>beyond</vt:lpstr>
      <vt:lpstr>Analysis of vulnerability needed</vt:lpstr>
      <vt:lpstr>Human Being @ Risk (2013)</vt:lpstr>
      <vt:lpstr>Phenomenology of being-vulnerable and technology</vt:lpstr>
      <vt:lpstr>1 || Being-vulnerable</vt:lpstr>
      <vt:lpstr>2 || Being-vulnerable</vt:lpstr>
      <vt:lpstr>3 || Being-vulnerable</vt:lpstr>
      <vt:lpstr>4 || Being-vulnerable</vt:lpstr>
      <vt:lpstr>5 || Technology</vt:lpstr>
      <vt:lpstr>6 || Technology</vt:lpstr>
      <vt:lpstr>7 || Technology / Being-vulnerable</vt:lpstr>
      <vt:lpstr>8 || Technology / Being-vulnerable</vt:lpstr>
      <vt:lpstr>9 || Technology / Being-vulnerable</vt:lpstr>
      <vt:lpstr>10 || Technology / Being-vulnerable</vt:lpstr>
      <vt:lpstr>PowerPoint Presentation</vt:lpstr>
      <vt:lpstr>PowerPoint Presentation</vt:lpstr>
      <vt:lpstr>A computer virus is my virus </vt:lpstr>
      <vt:lpstr>Google‘s security is my security</vt:lpstr>
      <vt:lpstr>Social media: bullying, trolling </vt:lpstr>
      <vt:lpstr>Social media: information overload </vt:lpstr>
      <vt:lpstr>Social media: addiction</vt:lpstr>
      <vt:lpstr>11 || Technology / Being-vulnerable</vt:lpstr>
      <vt:lpstr>12 || Technology / Being-vulnerable</vt:lpstr>
      <vt:lpstr>13 || Technology / Being-vulnerable</vt:lpstr>
      <vt:lpstr>conclusion</vt:lpstr>
      <vt:lpstr>conclusion</vt:lpstr>
      <vt:lpstr>conclusion</vt:lpstr>
      <vt:lpstr>conclusion</vt:lpstr>
      <vt:lpstr>Thank you!</vt:lpstr>
    </vt:vector>
  </TitlesOfParts>
  <Company>Uni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cyborgs reloaded   </dc:title>
  <dc:creator>Mark Coeckelbergh</dc:creator>
  <cp:lastModifiedBy>Mark Coeckelbergh</cp:lastModifiedBy>
  <cp:revision>57</cp:revision>
  <dcterms:created xsi:type="dcterms:W3CDTF">2017-10-24T06:28:46Z</dcterms:created>
  <dcterms:modified xsi:type="dcterms:W3CDTF">2017-10-31T05:36:03Z</dcterms:modified>
</cp:coreProperties>
</file>